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60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20372E3-870B-4CF5-82CF-D95186440B9A}">
          <p14:sldIdLst>
            <p14:sldId id="261"/>
            <p14:sldId id="260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51CC93-AE18-E98D-2EA3-A931D337B153}" v="29" dt="2025-08-27T00:56:15.5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ana Chan" userId="e9b29095-6ba5-44bd-b8b5-af6cbb1b150b" providerId="ADAL" clId="{403C675F-386D-4893-8A29-4123F1692F04}"/>
    <pc:docChg chg="custSel addSld modSld sldOrd addSection delSection modSection">
      <pc:chgData name="Ariana Chan" userId="e9b29095-6ba5-44bd-b8b5-af6cbb1b150b" providerId="ADAL" clId="{403C675F-386D-4893-8A29-4123F1692F04}" dt="2023-07-06T04:45:03.137" v="37"/>
      <pc:docMkLst>
        <pc:docMk/>
      </pc:docMkLst>
      <pc:sldChg chg="addSp delSp modSp new mod setBg">
        <pc:chgData name="Ariana Chan" userId="e9b29095-6ba5-44bd-b8b5-af6cbb1b150b" providerId="ADAL" clId="{403C675F-386D-4893-8A29-4123F1692F04}" dt="2023-07-06T03:08:55.114" v="25" actId="14100"/>
        <pc:sldMkLst>
          <pc:docMk/>
          <pc:sldMk cId="3284961791" sldId="256"/>
        </pc:sldMkLst>
      </pc:sldChg>
      <pc:sldChg chg="addSp delSp modSp new mod ord setBg">
        <pc:chgData name="Ariana Chan" userId="e9b29095-6ba5-44bd-b8b5-af6cbb1b150b" providerId="ADAL" clId="{403C675F-386D-4893-8A29-4123F1692F04}" dt="2023-07-06T04:45:03.137" v="37"/>
        <pc:sldMkLst>
          <pc:docMk/>
          <pc:sldMk cId="2271488760" sldId="257"/>
        </pc:sldMkLst>
      </pc:sldChg>
      <pc:sldChg chg="delSp new mod setBg">
        <pc:chgData name="Ariana Chan" userId="e9b29095-6ba5-44bd-b8b5-af6cbb1b150b" providerId="ADAL" clId="{403C675F-386D-4893-8A29-4123F1692F04}" dt="2023-07-06T04:44:58.584" v="35"/>
        <pc:sldMkLst>
          <pc:docMk/>
          <pc:sldMk cId="3748533367" sldId="258"/>
        </pc:sldMkLst>
      </pc:sldChg>
    </pc:docChg>
  </pc:docChgLst>
  <pc:docChgLst>
    <pc:chgData name="Daniella Dajcman" userId="S::daniella@leishman-associates.com.au::bd01c9bf-5d8d-4c14-a3a5-6b876d32ffda" providerId="AD" clId="Web-{7F51CC93-AE18-E98D-2EA3-A931D337B153}"/>
    <pc:docChg chg="addSld delSld modSld modSection">
      <pc:chgData name="Daniella Dajcman" userId="S::daniella@leishman-associates.com.au::bd01c9bf-5d8d-4c14-a3a5-6b876d32ffda" providerId="AD" clId="Web-{7F51CC93-AE18-E98D-2EA3-A931D337B153}" dt="2025-08-27T00:56:15.552" v="24"/>
      <pc:docMkLst>
        <pc:docMk/>
      </pc:docMkLst>
      <pc:sldChg chg="del">
        <pc:chgData name="Daniella Dajcman" userId="S::daniella@leishman-associates.com.au::bd01c9bf-5d8d-4c14-a3a5-6b876d32ffda" providerId="AD" clId="Web-{7F51CC93-AE18-E98D-2EA3-A931D337B153}" dt="2025-08-27T00:56:15.552" v="24"/>
        <pc:sldMkLst>
          <pc:docMk/>
          <pc:sldMk cId="3284961791" sldId="256"/>
        </pc:sldMkLst>
      </pc:sldChg>
      <pc:sldChg chg="del">
        <pc:chgData name="Daniella Dajcman" userId="S::daniella@leishman-associates.com.au::bd01c9bf-5d8d-4c14-a3a5-6b876d32ffda" providerId="AD" clId="Web-{7F51CC93-AE18-E98D-2EA3-A931D337B153}" dt="2025-08-27T00:52:49.168" v="18"/>
        <pc:sldMkLst>
          <pc:docMk/>
          <pc:sldMk cId="2271488760" sldId="257"/>
        </pc:sldMkLst>
      </pc:sldChg>
      <pc:sldChg chg="del mod setBg">
        <pc:chgData name="Daniella Dajcman" userId="S::daniella@leishman-associates.com.au::bd01c9bf-5d8d-4c14-a3a5-6b876d32ffda" providerId="AD" clId="Web-{7F51CC93-AE18-E98D-2EA3-A931D337B153}" dt="2025-08-27T00:52:16.542" v="13"/>
        <pc:sldMkLst>
          <pc:docMk/>
          <pc:sldMk cId="3748533367" sldId="258"/>
        </pc:sldMkLst>
      </pc:sldChg>
      <pc:sldChg chg="addSp delSp modSp new mod setBg">
        <pc:chgData name="Daniella Dajcman" userId="S::daniella@leishman-associates.com.au::bd01c9bf-5d8d-4c14-a3a5-6b876d32ffda" providerId="AD" clId="Web-{7F51CC93-AE18-E98D-2EA3-A931D337B153}" dt="2025-08-27T00:51:48.697" v="12"/>
        <pc:sldMkLst>
          <pc:docMk/>
          <pc:sldMk cId="282658257" sldId="259"/>
        </pc:sldMkLst>
        <pc:spChg chg="del">
          <ac:chgData name="Daniella Dajcman" userId="S::daniella@leishman-associates.com.au::bd01c9bf-5d8d-4c14-a3a5-6b876d32ffda" providerId="AD" clId="Web-{7F51CC93-AE18-E98D-2EA3-A931D337B153}" dt="2025-08-27T00:51:07.445" v="6"/>
          <ac:spMkLst>
            <pc:docMk/>
            <pc:sldMk cId="282658257" sldId="259"/>
            <ac:spMk id="2" creationId="{15CAFC19-07E1-048E-8634-03F3EE842506}"/>
          </ac:spMkLst>
        </pc:spChg>
        <pc:spChg chg="del">
          <ac:chgData name="Daniella Dajcman" userId="S::daniella@leishman-associates.com.au::bd01c9bf-5d8d-4c14-a3a5-6b876d32ffda" providerId="AD" clId="Web-{7F51CC93-AE18-E98D-2EA3-A931D337B153}" dt="2025-08-27T00:51:00.632" v="3"/>
          <ac:spMkLst>
            <pc:docMk/>
            <pc:sldMk cId="282658257" sldId="259"/>
            <ac:spMk id="3" creationId="{9E393956-F589-C128-AD21-DCDC3DC7838F}"/>
          </ac:spMkLst>
        </pc:spChg>
        <pc:picChg chg="add del mod ord">
          <ac:chgData name="Daniella Dajcman" userId="S::daniella@leishman-associates.com.au::bd01c9bf-5d8d-4c14-a3a5-6b876d32ffda" providerId="AD" clId="Web-{7F51CC93-AE18-E98D-2EA3-A931D337B153}" dt="2025-08-27T00:51:48.697" v="12"/>
          <ac:picMkLst>
            <pc:docMk/>
            <pc:sldMk cId="282658257" sldId="259"/>
            <ac:picMk id="4" creationId="{98E6E3A4-969E-6B2A-375C-B43BBD03EB27}"/>
          </ac:picMkLst>
        </pc:picChg>
      </pc:sldChg>
      <pc:sldChg chg="addSp delSp modSp add mod replId setBg">
        <pc:chgData name="Daniella Dajcman" userId="S::daniella@leishman-associates.com.au::bd01c9bf-5d8d-4c14-a3a5-6b876d32ffda" providerId="AD" clId="Web-{7F51CC93-AE18-E98D-2EA3-A931D337B153}" dt="2025-08-27T00:52:39.261" v="17"/>
        <pc:sldMkLst>
          <pc:docMk/>
          <pc:sldMk cId="3242464376" sldId="260"/>
        </pc:sldMkLst>
        <pc:picChg chg="add del mod">
          <ac:chgData name="Daniella Dajcman" userId="S::daniella@leishman-associates.com.au::bd01c9bf-5d8d-4c14-a3a5-6b876d32ffda" providerId="AD" clId="Web-{7F51CC93-AE18-E98D-2EA3-A931D337B153}" dt="2025-08-27T00:52:39.261" v="17"/>
          <ac:picMkLst>
            <pc:docMk/>
            <pc:sldMk cId="3242464376" sldId="260"/>
            <ac:picMk id="2" creationId="{3F6FFF7E-8EED-BBA3-3516-D201914067F9}"/>
          </ac:picMkLst>
        </pc:picChg>
      </pc:sldChg>
      <pc:sldChg chg="addSp delSp modSp add mod replId setBg">
        <pc:chgData name="Daniella Dajcman" userId="S::daniella@leishman-associates.com.au::bd01c9bf-5d8d-4c14-a3a5-6b876d32ffda" providerId="AD" clId="Web-{7F51CC93-AE18-E98D-2EA3-A931D337B153}" dt="2025-08-27T00:56:09.083" v="23" actId="20577"/>
        <pc:sldMkLst>
          <pc:docMk/>
          <pc:sldMk cId="3578446422" sldId="261"/>
        </pc:sldMkLst>
        <pc:spChg chg="mod">
          <ac:chgData name="Daniella Dajcman" userId="S::daniella@leishman-associates.com.au::bd01c9bf-5d8d-4c14-a3a5-6b876d32ffda" providerId="AD" clId="Web-{7F51CC93-AE18-E98D-2EA3-A931D337B153}" dt="2025-08-27T00:56:09.083" v="23" actId="20577"/>
          <ac:spMkLst>
            <pc:docMk/>
            <pc:sldMk cId="3578446422" sldId="261"/>
            <ac:spMk id="4" creationId="{9FE6C08C-6BF1-B0AB-8706-7638A94B03C0}"/>
          </ac:spMkLst>
        </pc:spChg>
        <pc:picChg chg="add del mod">
          <ac:chgData name="Daniella Dajcman" userId="S::daniella@leishman-associates.com.au::bd01c9bf-5d8d-4c14-a3a5-6b876d32ffda" providerId="AD" clId="Web-{7F51CC93-AE18-E98D-2EA3-A931D337B153}" dt="2025-08-27T00:56:00.817" v="22"/>
          <ac:picMkLst>
            <pc:docMk/>
            <pc:sldMk cId="3578446422" sldId="261"/>
            <ac:picMk id="2" creationId="{2CBD52AF-B704-F49B-CB28-C5DB9977F9E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9A962-B387-5FCF-2001-E72F317B4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068DCE-44D6-3ACA-3FE4-177E1D71F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66F7E-CA76-B49F-216C-B0D1B903F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8CF0D-7A90-4F47-AA44-FF8883DAEF1A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5E70E-AA59-D6FB-2439-8292900A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E9EF1-CDFC-214E-6E8A-5D98E6F1A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D682-8E99-41C2-BB48-902EB060E3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9801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2D3-E347-1B61-9CE3-097383871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1E584-88E0-E5D7-5F04-DE67FA7B0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DD24E-6645-2120-41FA-91187FC62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8CF0D-7A90-4F47-AA44-FF8883DAEF1A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06AC9-7749-430D-6023-938457E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C089D-0290-B5EB-E26C-873A2E18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D682-8E99-41C2-BB48-902EB060E3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7340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CB060-21D3-96D6-3FBA-20D26F479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7F1CDB-1B85-3D0D-C3F0-A7B6AE7A6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7E32E-B6B5-6AE1-5E5B-F67C3375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8CF0D-7A90-4F47-AA44-FF8883DAEF1A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CC436-BAF6-170F-98A3-5ED7D0B4D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CA930-5FD4-9EFE-3B68-620BBF87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D682-8E99-41C2-BB48-902EB060E3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951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13FAE-BD38-9E31-D14A-010626B7B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07FA1-C9BE-61F8-4086-B2DE7AB7A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78209-FFF2-01E5-10DF-C99DB561C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8CF0D-7A90-4F47-AA44-FF8883DAEF1A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B0AC1-7A4E-A185-B211-ED255EAA7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944E7-35D8-11AD-C2BD-C4C625795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D682-8E99-41C2-BB48-902EB060E3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6294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1D74D-B770-D73C-6BE7-335A0D5A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A747A-AFB3-E241-3E7B-60B80AB40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CF080-E64E-4738-C53B-04B92BB64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8CF0D-7A90-4F47-AA44-FF8883DAEF1A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EFEB8-FAB1-9123-8503-8636C1B6B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B00AA-3022-5B5D-7E30-F26031C5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D682-8E99-41C2-BB48-902EB060E3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505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0B70A-36BD-C5A6-5280-67C519B11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D286D-C90D-6E3F-4F83-F8CD773587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CB7BD-657F-4D06-383F-D6B946C2A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7591C-8C79-6FDE-A8AD-7A6721A1F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8CF0D-7A90-4F47-AA44-FF8883DAEF1A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9EE3B-CBBA-2EC7-38CF-56015758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80E34-49A4-DB34-C961-E1F22BEE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D682-8E99-41C2-BB48-902EB060E3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936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DD263-E8C9-8876-F76A-EF069653C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49E4E-620B-F0C1-DBC9-BFDE9249C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BF399-FBF9-70AE-59F9-FAA2A0D97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87B5F5-0C7C-305D-8CA8-A94B6F90B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85F9AA-DA97-D90F-954E-7251F64AC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A1A62-7C68-92F9-FD4D-FE5B50B57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8CF0D-7A90-4F47-AA44-FF8883DAEF1A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836DF8-88E4-3E46-43E5-33FDCE174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594DB9-55D6-72C8-BEE9-2732DA7C4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D682-8E99-41C2-BB48-902EB060E3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8819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7F404-0CDF-97DE-E477-353597F0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A64D7-DCE2-54B2-44E4-5E6EBE066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8CF0D-7A90-4F47-AA44-FF8883DAEF1A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22A62-4F25-3A7C-DFBC-DEDC20D6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3D4D0-303D-CD89-4BA8-B79E3E6D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D682-8E99-41C2-BB48-902EB060E3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0159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F1F16B-FF16-9D46-A72F-CC7120274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8CF0D-7A90-4F47-AA44-FF8883DAEF1A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D68F3-3F88-6C40-7C6A-3AA6D8B91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22347-66CA-6519-B5C1-188A9807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D682-8E99-41C2-BB48-902EB060E3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2228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9CD20-D3DA-DBEA-87A0-1AB19552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297B3-5ACD-73FB-2946-A8DBCD4E9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3D4E7F-F478-B29A-830D-D500C2F31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6BC51-4D31-2594-4A84-9DFF6581C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8CF0D-7A90-4F47-AA44-FF8883DAEF1A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B2A49-7AC8-822D-17E9-138CCA995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3B106-6BDB-955B-BB9D-C5A946DE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D682-8E99-41C2-BB48-902EB060E3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7315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2B7D9-1B56-E28A-D137-9B0B1878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1EDBC-283B-6E8C-F2C6-DAA7315B7E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582D6-731B-46A0-53E7-B66B70BE6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75049-ADD8-050F-3C9E-F30D4B5E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8CF0D-7A90-4F47-AA44-FF8883DAEF1A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FA2BA-F700-C191-AE24-8AA87667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A0763-8093-C46A-83CD-212E6C0AE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D682-8E99-41C2-BB48-902EB060E3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961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9B942-4608-7090-360D-47E73C57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F07BB-44C4-05A2-1FF7-10175751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0C348-EA07-6564-AECA-33063DB1A2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8CF0D-7A90-4F47-AA44-FF8883DAEF1A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C8B42-72EE-C042-EA78-7E4AFFC80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DB769-96A5-9A55-C689-10CDC6E02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DD682-8E99-41C2-BB48-902EB060E3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686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1DA0E9-75AC-613C-A5DC-2FAA925CD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E6C08C-6BF1-B0AB-8706-7638A94B03C0}"/>
              </a:ext>
            </a:extLst>
          </p:cNvPr>
          <p:cNvSpPr txBox="1"/>
          <p:nvPr/>
        </p:nvSpPr>
        <p:spPr>
          <a:xfrm>
            <a:off x="0" y="2333605"/>
            <a:ext cx="12191999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000" dirty="0"/>
              <a:t>&lt;NAME &gt;</a:t>
            </a:r>
            <a:endParaRPr lang="en-US" sz="3000" dirty="0">
              <a:ea typeface="Calibri"/>
              <a:cs typeface="Calibri"/>
            </a:endParaRPr>
          </a:p>
          <a:p>
            <a:pPr algn="ctr"/>
            <a:r>
              <a:rPr lang="en-US" sz="3000" dirty="0"/>
              <a:t>&lt;title of presentation&gt; </a:t>
            </a:r>
            <a:endParaRPr lang="en-AU" sz="3000" dirty="0"/>
          </a:p>
        </p:txBody>
      </p:sp>
    </p:spTree>
    <p:extLst>
      <p:ext uri="{BB962C8B-B14F-4D97-AF65-F5344CB8AC3E}">
        <p14:creationId xmlns:p14="http://schemas.microsoft.com/office/powerpoint/2010/main" val="3578446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429C7C-037C-4050-29E3-2696B67F0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065ABB-0E8B-163C-2CF7-4E63A5F05B3D}"/>
              </a:ext>
            </a:extLst>
          </p:cNvPr>
          <p:cNvSpPr txBox="1"/>
          <p:nvPr/>
        </p:nvSpPr>
        <p:spPr>
          <a:xfrm>
            <a:off x="831787" y="353176"/>
            <a:ext cx="61549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400" dirty="0"/>
              <a:t>Disclosures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B9524-900F-E89D-6EB9-6911406AAE4D}"/>
              </a:ext>
            </a:extLst>
          </p:cNvPr>
          <p:cNvSpPr txBox="1"/>
          <p:nvPr/>
        </p:nvSpPr>
        <p:spPr>
          <a:xfrm>
            <a:off x="831787" y="1457133"/>
            <a:ext cx="953434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The following presentation is the view of the presenter and does not represent the views of the </a:t>
            </a:r>
            <a:r>
              <a:rPr lang="en-AU" sz="2800" dirty="0">
                <a:solidFill>
                  <a:schemeClr val="accent1"/>
                </a:solidFill>
              </a:rPr>
              <a:t>&lt;&lt; insert relevant employer/organisation (e.g. Australian Defence Force / New Zealand Defence Force)&gt;&gt;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This presentation has been cleared for public release by </a:t>
            </a:r>
            <a:r>
              <a:rPr lang="en-AU" sz="2800" dirty="0">
                <a:solidFill>
                  <a:schemeClr val="accent1"/>
                </a:solidFill>
              </a:rPr>
              <a:t>&lt;&lt;insert organisation/position (insert or delete as appropriate)&gt;&gt;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The presenter has no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3242464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58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88ca24-2d23-4a50-a4c5-66d2a1202c8b" xsi:nil="true"/>
    <lcf76f155ced4ddcb4097134ff3c332f xmlns="76678db3-ce0f-443e-9666-e0ac5ee1f4a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868080B36B149AE162F96217DCDC0" ma:contentTypeVersion="18" ma:contentTypeDescription="Create a new document." ma:contentTypeScope="" ma:versionID="b96edbf40ee8274794a57bfd442e4ddd">
  <xsd:schema xmlns:xsd="http://www.w3.org/2001/XMLSchema" xmlns:xs="http://www.w3.org/2001/XMLSchema" xmlns:p="http://schemas.microsoft.com/office/2006/metadata/properties" xmlns:ns2="76678db3-ce0f-443e-9666-e0ac5ee1f4a8" xmlns:ns3="b988ca24-2d23-4a50-a4c5-66d2a1202c8b" targetNamespace="http://schemas.microsoft.com/office/2006/metadata/properties" ma:root="true" ma:fieldsID="ff1a09aaec9ef4dbb6a726dfe01a5662" ns2:_="" ns3:_="">
    <xsd:import namespace="76678db3-ce0f-443e-9666-e0ac5ee1f4a8"/>
    <xsd:import namespace="b988ca24-2d23-4a50-a4c5-66d2a1202c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78db3-ce0f-443e-9666-e0ac5ee1f4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89629c9-180c-4a40-8a82-eb98ebd19c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88ca24-2d23-4a50-a4c5-66d2a1202c8b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4bd9f04-348a-4972-8558-c99bb5d978af}" ma:internalName="TaxCatchAll" ma:showField="CatchAllData" ma:web="b988ca24-2d23-4a50-a4c5-66d2a1202c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42B0C0-391C-4FA0-A2FA-C976CA0F6D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294444-AA8B-4491-8B27-FD95A23C566F}">
  <ds:schemaRefs>
    <ds:schemaRef ds:uri="http://schemas.microsoft.com/office/2006/metadata/properties"/>
    <ds:schemaRef ds:uri="http://schemas.microsoft.com/office/infopath/2007/PartnerControls"/>
    <ds:schemaRef ds:uri="b988ca24-2d23-4a50-a4c5-66d2a1202c8b"/>
    <ds:schemaRef ds:uri="76678db3-ce0f-443e-9666-e0ac5ee1f4a8"/>
  </ds:schemaRefs>
</ds:datastoreItem>
</file>

<file path=customXml/itemProps3.xml><?xml version="1.0" encoding="utf-8"?>
<ds:datastoreItem xmlns:ds="http://schemas.openxmlformats.org/officeDocument/2006/customXml" ds:itemID="{82D0E506-A097-43B2-B455-A575F78765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678db3-ce0f-443e-9666-e0ac5ee1f4a8"/>
    <ds:schemaRef ds:uri="b988ca24-2d23-4a50-a4c5-66d2a1202c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77</Words>
  <Application>Microsoft Office PowerPoint</Application>
  <PresentationFormat>Widescreen</PresentationFormat>
  <Paragraphs>6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Ariana Chan</dc:creator>
  <cp:lastModifiedBy>Ariana Chan</cp:lastModifiedBy>
  <cp:revision>19</cp:revision>
  <dcterms:created xsi:type="dcterms:W3CDTF">2023-07-06T02:54:59Z</dcterms:created>
  <dcterms:modified xsi:type="dcterms:W3CDTF">2025-08-27T00:56:16Z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0x0101009DA868080B36B149AE162F96217DCDC0</vt:lpwstr>
  </property>
  <property fmtid="{D5CDD505-2E9C-101B-9397-08002B2CF9AE}" pid="3" name="MediaServiceImageTags">
    <vt:lpwstr/>
  </property>
</Properties>
</file>